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8" r:id="rId4"/>
    <p:sldId id="274" r:id="rId5"/>
    <p:sldId id="257" r:id="rId6"/>
    <p:sldId id="263" r:id="rId7"/>
    <p:sldId id="261" r:id="rId8"/>
    <p:sldId id="258" r:id="rId9"/>
    <p:sldId id="260" r:id="rId10"/>
    <p:sldId id="259" r:id="rId11"/>
    <p:sldId id="264" r:id="rId12"/>
    <p:sldId id="275" r:id="rId13"/>
    <p:sldId id="276" r:id="rId14"/>
    <p:sldId id="265" r:id="rId15"/>
    <p:sldId id="269" r:id="rId16"/>
    <p:sldId id="267" r:id="rId17"/>
    <p:sldId id="277" r:id="rId18"/>
    <p:sldId id="266" r:id="rId19"/>
    <p:sldId id="270" r:id="rId20"/>
    <p:sldId id="271" r:id="rId21"/>
    <p:sldId id="272" r:id="rId22"/>
    <p:sldId id="273" r:id="rId23"/>
    <p:sldId id="279" r:id="rId24"/>
    <p:sldId id="278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0709E-C662-4D77-B2C7-8053411FC9A3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FA3B7-6515-45CA-A963-D5A3BC2BFD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0709E-C662-4D77-B2C7-8053411FC9A3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FA3B7-6515-45CA-A963-D5A3BC2BFD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0709E-C662-4D77-B2C7-8053411FC9A3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FA3B7-6515-45CA-A963-D5A3BC2BFD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0709E-C662-4D77-B2C7-8053411FC9A3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FA3B7-6515-45CA-A963-D5A3BC2BFD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0709E-C662-4D77-B2C7-8053411FC9A3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FA3B7-6515-45CA-A963-D5A3BC2BFD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0709E-C662-4D77-B2C7-8053411FC9A3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FA3B7-6515-45CA-A963-D5A3BC2BFD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0709E-C662-4D77-B2C7-8053411FC9A3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FA3B7-6515-45CA-A963-D5A3BC2BFD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0709E-C662-4D77-B2C7-8053411FC9A3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FA3B7-6515-45CA-A963-D5A3BC2BFD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0709E-C662-4D77-B2C7-8053411FC9A3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FA3B7-6515-45CA-A963-D5A3BC2BFD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0709E-C662-4D77-B2C7-8053411FC9A3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FA3B7-6515-45CA-A963-D5A3BC2BFD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0709E-C662-4D77-B2C7-8053411FC9A3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FA3B7-6515-45CA-A963-D5A3BC2BFD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0000">
              <a:schemeClr val="tx2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16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30709E-C662-4D77-B2C7-8053411FC9A3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8FA3B7-6515-45CA-A963-D5A3BC2BFD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mywarof1812.com/images/splash_1.jpg"/>
          <p:cNvPicPr>
            <a:picLocks noChangeAspect="1" noChangeArrowheads="1"/>
          </p:cNvPicPr>
          <p:nvPr/>
        </p:nvPicPr>
        <p:blipFill>
          <a:blip r:embed="rId2" cstate="print"/>
          <a:srcRect b="5995"/>
          <a:stretch>
            <a:fillRect/>
          </a:stretch>
        </p:blipFill>
        <p:spPr bwMode="auto">
          <a:xfrm>
            <a:off x="0" y="0"/>
            <a:ext cx="9144000" cy="6934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Was Involved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James Madison was a great deal to this war because he was the one who officially signed the document of war.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8800" y="0"/>
            <a:ext cx="533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Dolly Madison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Dolly Madison was a large contributor to the war in America.</a:t>
            </a:r>
          </a:p>
          <a:p>
            <a:r>
              <a:rPr lang="en-US" dirty="0" smtClean="0"/>
              <a:t>Before Britain invaded the White House they fled they city but she was the last person to leave.</a:t>
            </a:r>
          </a:p>
          <a:p>
            <a:r>
              <a:rPr lang="en-US" dirty="0" smtClean="0"/>
              <a:t>She stayed as long as she could so that she could save important documents from the White House and also the famous picture of George Washington.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http://www.notablebiographies.com/images/uewb_07_img04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2440038" cy="2985836"/>
          </a:xfrm>
          <a:prstGeom prst="rect">
            <a:avLst/>
          </a:prstGeom>
          <a:noFill/>
        </p:spPr>
      </p:pic>
      <p:pic>
        <p:nvPicPr>
          <p:cNvPr id="33794" name="Picture 2" descr="http://www.history.com/images/media/slideshow/james-madison/james-madison-dolleysav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3640722"/>
            <a:ext cx="4724400" cy="3217278"/>
          </a:xfrm>
          <a:prstGeom prst="rect">
            <a:avLst/>
          </a:prstGeom>
          <a:noFill/>
        </p:spPr>
      </p:pic>
      <p:pic>
        <p:nvPicPr>
          <p:cNvPr id="33796" name="Picture 4" descr="http://sc94.ameslab.gov/TOUR/gwashington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152400"/>
            <a:ext cx="250815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was Involved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Andrew Jackson was also a huge contributor to the war because he led the Battle of New Orleans.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0"/>
            <a:ext cx="6934200" cy="68747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Battle of New Orleans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Battle of New Orleans was held in December of 1814 and ended in January of 1815.</a:t>
            </a:r>
          </a:p>
          <a:p>
            <a:r>
              <a:rPr lang="en-US" dirty="0" smtClean="0"/>
              <a:t>This battle was led by Andrew Jackson for the Americans.</a:t>
            </a:r>
          </a:p>
          <a:p>
            <a:r>
              <a:rPr lang="en-US" dirty="0" smtClean="0"/>
              <a:t>He was able to defend the British and maintain possession of Louisiana.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http://i.cdn.turner.com/trutv/trutv.com/graphics/photos/gangsters_outlaws/cops_others/fbi_brothel/2-1-Louisiana-map-New-Orlea.jpg"/>
          <p:cNvPicPr>
            <a:picLocks noChangeAspect="1" noChangeArrowheads="1"/>
          </p:cNvPicPr>
          <p:nvPr/>
        </p:nvPicPr>
        <p:blipFill>
          <a:blip r:embed="rId2" cstate="print"/>
          <a:srcRect r="4000"/>
          <a:stretch>
            <a:fillRect/>
          </a:stretch>
        </p:blipFill>
        <p:spPr bwMode="auto">
          <a:xfrm>
            <a:off x="1600200" y="609600"/>
            <a:ext cx="5867400" cy="5622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0"/>
            <a:ext cx="67818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nps.gov/archive/fomc/Maryland%20Governor%27s%20Office_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6084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The Battle of Fort McHenry</a:t>
            </a:r>
            <a:endParaRPr 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The Battle of Fort McHenry was one of the most important battles of the War of 1812.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It stopped the </a:t>
            </a:r>
            <a:r>
              <a:rPr lang="en-US" smtClean="0">
                <a:solidFill>
                  <a:srgbClr val="FFFF00"/>
                </a:solidFill>
              </a:rPr>
              <a:t>British navy </a:t>
            </a:r>
            <a:r>
              <a:rPr lang="en-US" dirty="0" smtClean="0">
                <a:solidFill>
                  <a:srgbClr val="FFFF00"/>
                </a:solidFill>
              </a:rPr>
              <a:t>from entering Baltimore.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While the American defenders were left with canons with a range of about one and a half miles, the British were bombarding the fort with their two mile ranged canons and rockets.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mywarof1812.com/images/splash_1.jpg"/>
          <p:cNvPicPr>
            <a:picLocks noChangeAspect="1" noChangeArrowheads="1"/>
          </p:cNvPicPr>
          <p:nvPr/>
        </p:nvPicPr>
        <p:blipFill>
          <a:blip r:embed="rId2" cstate="print"/>
          <a:srcRect b="599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FF00"/>
                </a:solidFill>
              </a:rPr>
              <a:t>The Next Revolution</a:t>
            </a:r>
            <a:endParaRPr lang="en-US" sz="5400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By Kevin Caste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9899" y="0"/>
            <a:ext cx="91738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National Anthem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National Anthem was created on the night of the bombing of Fort McHenry by a man who witnessed the night and began to write a poem which was later composed into a song called The Star Spangled Banner.</a:t>
            </a:r>
          </a:p>
          <a:p>
            <a:r>
              <a:rPr lang="en-US" dirty="0" smtClean="0"/>
              <a:t>The poem was originally written by Francis Scott Key.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You Think?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your opinion on which war deserves the title as our American Revolution, The Revolutionary War or The War of 1812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76800" y="3505200"/>
            <a:ext cx="3962400" cy="2971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3200400"/>
            <a:ext cx="2590800" cy="3657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-569333" y="210229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My topic relates to our theme of </a:t>
            </a:r>
            <a:r>
              <a:rPr lang="en-US" b="1" i="1" u="sng" dirty="0" smtClean="0"/>
              <a:t>challenges </a:t>
            </a:r>
            <a:r>
              <a:rPr lang="en-US" dirty="0" smtClean="0"/>
              <a:t>because it shows yet another war against one of the most powerful empires of all time.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>
            <a:normAutofit/>
          </a:bodyPr>
          <a:lstStyle/>
          <a:p>
            <a:r>
              <a:rPr lang="en-US" sz="8000" dirty="0" smtClean="0"/>
              <a:t>Thank You</a:t>
            </a:r>
            <a:endParaRPr lang="en-US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Student should be able to determine the outcomes of the War of 1812.</a:t>
            </a:r>
          </a:p>
          <a:p>
            <a:r>
              <a:rPr lang="en-US" dirty="0" smtClean="0"/>
              <a:t>Answer: America gained respect from other countries around the world.</a:t>
            </a:r>
          </a:p>
          <a:p>
            <a:r>
              <a:rPr lang="en-US" sz="2500" dirty="0" smtClean="0"/>
              <a:t>Note: (Although one of the primary goals was to take over Canada, we did not take it from Britain). </a:t>
            </a:r>
            <a:endParaRPr lang="en-US" sz="2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Looked at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Today,  many people consider the War of 1812 to be the true American Revolution compared to the Revolutionary War.</a:t>
            </a:r>
          </a:p>
          <a:p>
            <a:r>
              <a:rPr lang="en-US" dirty="0" smtClean="0"/>
              <a:t>At the end of my presentation I hope to hear which war you think deserves the title as the American Revolution.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Started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Britain and France were in war during this time and the British started interfering with </a:t>
            </a:r>
            <a:r>
              <a:rPr lang="en-US" dirty="0"/>
              <a:t>A</a:t>
            </a:r>
            <a:r>
              <a:rPr lang="en-US" dirty="0" smtClean="0"/>
              <a:t>merican traders in European territory.</a:t>
            </a:r>
          </a:p>
          <a:p>
            <a:r>
              <a:rPr lang="en-US" dirty="0" smtClean="0"/>
              <a:t>The British began taking traders captive, forcing them to serve in their war with France and also stole American ships.</a:t>
            </a:r>
          </a:p>
          <a:p>
            <a:r>
              <a:rPr lang="en-US" dirty="0" smtClean="0"/>
              <a:t>The main reason the war began was because the British were taking Americans and forcing them to serve in the war against the French.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Wanted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America wanted a lot from this war such as respect from other countries, completely breaking free from Britain, and to take Canada from the British.</a:t>
            </a:r>
          </a:p>
          <a:p>
            <a:r>
              <a:rPr lang="en-US" dirty="0" smtClean="0"/>
              <a:t>Since Canada was under British control and near by the Americas, we attacked it in hopes of taking control of Canada.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rcRect l="29740" t="8361" r="35484" b="68872"/>
          <a:stretch>
            <a:fillRect/>
          </a:stretch>
        </p:blipFill>
        <p:spPr>
          <a:xfrm>
            <a:off x="5449" y="0"/>
            <a:ext cx="9251439" cy="67976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Long Did it Last?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The War of 1812 started in June of 1812 and ended in March of 1815.</a:t>
            </a:r>
          </a:p>
          <a:p>
            <a:r>
              <a:rPr lang="en-US" sz="4000" dirty="0" smtClean="0"/>
              <a:t>The total time was a little over three years.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Starting of the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was a huge debate weather to declare war against Britain or not. </a:t>
            </a:r>
          </a:p>
          <a:p>
            <a:r>
              <a:rPr lang="en-US" dirty="0" smtClean="0"/>
              <a:t>They went to congress to debate weather to declare war and redeem our country or stay out of an expensive war.</a:t>
            </a:r>
          </a:p>
          <a:p>
            <a:r>
              <a:rPr lang="en-US" dirty="0" smtClean="0"/>
              <a:t>Congress brought in a group called War-Hawks to get their input and demanded war against Great Britain.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2681</TotalTime>
  <Words>648</Words>
  <Application>Microsoft Office PowerPoint</Application>
  <PresentationFormat>On-screen Show (4:3)</PresentationFormat>
  <Paragraphs>47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Slide 1</vt:lpstr>
      <vt:lpstr>The Next Revolution</vt:lpstr>
      <vt:lpstr>Objective:</vt:lpstr>
      <vt:lpstr>Looked at Today</vt:lpstr>
      <vt:lpstr>How it Started</vt:lpstr>
      <vt:lpstr>What we Wanted</vt:lpstr>
      <vt:lpstr>Slide 7</vt:lpstr>
      <vt:lpstr>How Long Did it Last?</vt:lpstr>
      <vt:lpstr>Starting of the War</vt:lpstr>
      <vt:lpstr>Who Was Involved</vt:lpstr>
      <vt:lpstr>Slide 11</vt:lpstr>
      <vt:lpstr>Dolly Madison</vt:lpstr>
      <vt:lpstr>Slide 13</vt:lpstr>
      <vt:lpstr>Who was Involved</vt:lpstr>
      <vt:lpstr>Slide 15</vt:lpstr>
      <vt:lpstr>The Battle of New Orleans</vt:lpstr>
      <vt:lpstr>Slide 17</vt:lpstr>
      <vt:lpstr>Slide 18</vt:lpstr>
      <vt:lpstr>The Battle of Fort McHenry</vt:lpstr>
      <vt:lpstr>Slide 20</vt:lpstr>
      <vt:lpstr>Our National Anthem</vt:lpstr>
      <vt:lpstr>What Do You Think?</vt:lpstr>
      <vt:lpstr>Theme</vt:lpstr>
      <vt:lpstr>Slide 24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War Of 1812: The Next Revolution</dc:title>
  <dc:creator>Mount Lebanon School District</dc:creator>
  <cp:lastModifiedBy>kcaste19</cp:lastModifiedBy>
  <cp:revision>13</cp:revision>
  <dcterms:created xsi:type="dcterms:W3CDTF">2011-03-06T16:53:41Z</dcterms:created>
  <dcterms:modified xsi:type="dcterms:W3CDTF">2011-03-08T18:30:54Z</dcterms:modified>
</cp:coreProperties>
</file>